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hb8TD2OBzzHRWDN6DOStbWbmF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3CDDEF-72EE-4AA4-8F37-4256E3A4FA63}">
  <a:tblStyle styleId="{7A3CDDEF-72EE-4AA4-8F37-4256E3A4FA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19c3596f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819c3596f7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4"/>
          <p:cNvSpPr txBox="1"/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4"/>
          <p:cNvSpPr txBox="1"/>
          <p:nvPr>
            <p:ph idx="1" type="subTitle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/>
        </p:txBody>
      </p:sp>
      <p:sp>
        <p:nvSpPr>
          <p:cNvPr id="14" name="Google Shape;14;p164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4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3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3"/>
          <p:cNvSpPr txBox="1"/>
          <p:nvPr>
            <p:ph idx="1" type="body"/>
          </p:nvPr>
        </p:nvSpPr>
        <p:spPr>
          <a:xfrm rot="5400000">
            <a:off x="2563442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3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3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3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4"/>
          <p:cNvSpPr txBox="1"/>
          <p:nvPr>
            <p:ph type="title"/>
          </p:nvPr>
        </p:nvSpPr>
        <p:spPr>
          <a:xfrm rot="5400000">
            <a:off x="4989089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4"/>
          <p:cNvSpPr txBox="1"/>
          <p:nvPr>
            <p:ph idx="1" type="body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4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4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5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5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5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5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5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6"/>
          <p:cNvSpPr txBox="1"/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6"/>
          <p:cNvSpPr txBox="1"/>
          <p:nvPr>
            <p:ph idx="1" type="body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6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6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6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7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7"/>
          <p:cNvSpPr txBox="1"/>
          <p:nvPr>
            <p:ph idx="1" type="body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7"/>
          <p:cNvSpPr txBox="1"/>
          <p:nvPr>
            <p:ph idx="2" type="body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7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7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7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8"/>
          <p:cNvSpPr txBox="1"/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8"/>
          <p:cNvSpPr txBox="1"/>
          <p:nvPr>
            <p:ph idx="1" type="body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39" name="Google Shape;39;p168"/>
          <p:cNvSpPr txBox="1"/>
          <p:nvPr>
            <p:ph idx="2" type="body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8"/>
          <p:cNvSpPr txBox="1"/>
          <p:nvPr>
            <p:ph idx="3" type="body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1" name="Google Shape;41;p168"/>
          <p:cNvSpPr txBox="1"/>
          <p:nvPr>
            <p:ph idx="4" type="body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8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8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8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9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9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9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9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0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0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0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1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1"/>
          <p:cNvSpPr txBox="1"/>
          <p:nvPr>
            <p:ph idx="1" type="body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indent="-42418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indent="-396239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indent="-3683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7" name="Google Shape;57;p171"/>
          <p:cNvSpPr txBox="1"/>
          <p:nvPr>
            <p:ph idx="2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71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1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1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2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2"/>
          <p:cNvSpPr/>
          <p:nvPr>
            <p:ph idx="2" type="pic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2"/>
          <p:cNvSpPr txBox="1"/>
          <p:nvPr>
            <p:ph idx="1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72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2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2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3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b="0" i="0" sz="4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3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18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b="0" i="0" sz="3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3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3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3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g3819c3596f7_0_29"/>
          <p:cNvGraphicFramePr/>
          <p:nvPr/>
        </p:nvGraphicFramePr>
        <p:xfrm>
          <a:off x="424543" y="1866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{7A3CDDEF-72EE-4AA4-8F37-4256E3A4FA63}</a:tableStyleId>
              </a:tblPr>
              <a:tblGrid>
                <a:gridCol w="1317950"/>
                <a:gridCol w="1317950"/>
                <a:gridCol w="1317950"/>
                <a:gridCol w="1317950"/>
                <a:gridCol w="1317950"/>
                <a:gridCol w="1317950"/>
                <a:gridCol w="1317950"/>
              </a:tblGrid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Chip Day for KB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Picture Retakes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Muffins with Moms 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8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Early Dismissal 2:19pm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85" name="Google Shape;85;g3819c3596f7_0_29"/>
          <p:cNvSpPr txBox="1"/>
          <p:nvPr/>
        </p:nvSpPr>
        <p:spPr>
          <a:xfrm>
            <a:off x="3078627" y="2221976"/>
            <a:ext cx="131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819c3596f7_0_29"/>
          <p:cNvSpPr txBox="1"/>
          <p:nvPr/>
        </p:nvSpPr>
        <p:spPr>
          <a:xfrm>
            <a:off x="7019625" y="6943225"/>
            <a:ext cx="1310400" cy="517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en-US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Detective In-Class Field Trip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819c3596f7_0_29"/>
          <p:cNvSpPr txBox="1"/>
          <p:nvPr/>
        </p:nvSpPr>
        <p:spPr>
          <a:xfrm>
            <a:off x="1742500" y="4633750"/>
            <a:ext cx="1310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b="0" i="0" lang="en-US" sz="1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</a:t>
            </a:r>
            <a:endParaRPr b="0" i="0" sz="1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819c3596f7_0_29"/>
          <p:cNvSpPr txBox="1"/>
          <p:nvPr/>
        </p:nvSpPr>
        <p:spPr>
          <a:xfrm>
            <a:off x="7072575" y="3340125"/>
            <a:ext cx="1198200" cy="547800"/>
          </a:xfrm>
          <a:prstGeom prst="rect">
            <a:avLst/>
          </a:prstGeom>
          <a:noFill/>
          <a:ln cap="flat" cmpd="sng" w="1905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 Chapel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819c3596f7_0_29"/>
          <p:cNvSpPr txBox="1"/>
          <p:nvPr/>
        </p:nvSpPr>
        <p:spPr>
          <a:xfrm>
            <a:off x="4432400" y="3297700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819c3596f7_0_29"/>
          <p:cNvSpPr txBox="1"/>
          <p:nvPr/>
        </p:nvSpPr>
        <p:spPr>
          <a:xfrm>
            <a:off x="4432400" y="4432275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3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819c3596f7_0_29"/>
          <p:cNvSpPr txBox="1"/>
          <p:nvPr/>
        </p:nvSpPr>
        <p:spPr>
          <a:xfrm>
            <a:off x="4432400" y="5505425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3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819c3596f7_0_29"/>
          <p:cNvSpPr txBox="1"/>
          <p:nvPr/>
        </p:nvSpPr>
        <p:spPr>
          <a:xfrm>
            <a:off x="7062100" y="2067700"/>
            <a:ext cx="1198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P.D. Day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School for Students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anksgiving wreath with autumn leaves and pumpkins in simple hand drawn flat style. Cute seson isolated vector greeting card. Calligraphic lettering script - give thanks. Fall frame design elements (Provided by Getty Images)" id="93" name="Google Shape;93;g3819c3596f7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3650" y="4155575"/>
            <a:ext cx="547799" cy="5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819c3596f7_0_29"/>
          <p:cNvSpPr txBox="1"/>
          <p:nvPr/>
        </p:nvSpPr>
        <p:spPr>
          <a:xfrm>
            <a:off x="424550" y="285675"/>
            <a:ext cx="19002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t/>
            </a:r>
            <a:endParaRPr b="0" i="0" sz="228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0"/>
              <a:buFont typeface="Arial"/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g3819c3596f7_0_29"/>
          <p:cNvSpPr txBox="1"/>
          <p:nvPr/>
        </p:nvSpPr>
        <p:spPr>
          <a:xfrm>
            <a:off x="8110850" y="502400"/>
            <a:ext cx="1198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9"/>
              <a:buFont typeface="Arial"/>
              <a:buNone/>
            </a:pPr>
            <a:r>
              <a:t/>
            </a:r>
            <a:endParaRPr b="0" i="0" sz="187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g3819c3596f7_0_29"/>
          <p:cNvSpPr/>
          <p:nvPr/>
        </p:nvSpPr>
        <p:spPr>
          <a:xfrm>
            <a:off x="8110853" y="632298"/>
            <a:ext cx="984674" cy="547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83F04"/>
                </a:solidFill>
                <a:latin typeface="Arial"/>
              </a:rPr>
              <a:t>2025</a:t>
            </a:r>
          </a:p>
        </p:txBody>
      </p:sp>
      <p:sp>
        <p:nvSpPr>
          <p:cNvPr id="97" name="Google Shape;97;g3819c3596f7_0_29"/>
          <p:cNvSpPr/>
          <p:nvPr/>
        </p:nvSpPr>
        <p:spPr>
          <a:xfrm>
            <a:off x="568475" y="403075"/>
            <a:ext cx="1431250" cy="427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83F04"/>
                </a:solidFill>
                <a:latin typeface="Arial"/>
              </a:rPr>
              <a:t>KB Class</a:t>
            </a:r>
          </a:p>
        </p:txBody>
      </p:sp>
      <p:pic>
        <p:nvPicPr>
          <p:cNvPr descr="Hand drawn cartoon magnifying glass on a white background. (Provided by Getty Images)" id="98" name="Google Shape;98;g3819c3596f7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6300" y="6385676"/>
            <a:ext cx="473999" cy="4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19c3596f7_0_29" title="1736127974-548w_puppy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113" y="908225"/>
            <a:ext cx="435974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ocolate muffin isolated (Provided by Getty Images)" id="100" name="Google Shape;100;g3819c3596f7_0_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3708" y="5669034"/>
            <a:ext cx="474000" cy="47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2025-05-09T22:00:47Z</dcterms:created>
  <dc:creator>Samantha Tocholke</dc:creator>
</cp:coreProperties>
</file>