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i/+X3U8i6KJNw9oCfI2d0aJiB+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408273-4872-4CC9-80ED-839BA1863C0D}">
  <a:tblStyle styleId="{35408273-4872-4CC9-80ED-839BA1863C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19c3596f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819c3596f7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4"/>
          <p:cNvSpPr txBox="1"/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4"/>
          <p:cNvSpPr txBox="1"/>
          <p:nvPr>
            <p:ph idx="1" type="subTitle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/>
        </p:txBody>
      </p:sp>
      <p:sp>
        <p:nvSpPr>
          <p:cNvPr id="14" name="Google Shape;14;p164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4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4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3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3"/>
          <p:cNvSpPr txBox="1"/>
          <p:nvPr>
            <p:ph idx="1" type="body"/>
          </p:nvPr>
        </p:nvSpPr>
        <p:spPr>
          <a:xfrm rot="5400000">
            <a:off x="2563442" y="197115"/>
            <a:ext cx="4931516" cy="867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3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3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3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4"/>
          <p:cNvSpPr txBox="1"/>
          <p:nvPr>
            <p:ph type="title"/>
          </p:nvPr>
        </p:nvSpPr>
        <p:spPr>
          <a:xfrm rot="5400000">
            <a:off x="4989089" y="2622762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4"/>
          <p:cNvSpPr txBox="1"/>
          <p:nvPr>
            <p:ph idx="1" type="body"/>
          </p:nvPr>
        </p:nvSpPr>
        <p:spPr>
          <a:xfrm rot="5400000">
            <a:off x="588539" y="516784"/>
            <a:ext cx="6586750" cy="638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4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4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4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5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5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5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5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5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6"/>
          <p:cNvSpPr txBox="1"/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6"/>
          <p:cNvSpPr txBox="1"/>
          <p:nvPr>
            <p:ph idx="1" type="body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6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6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6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7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7"/>
          <p:cNvSpPr txBox="1"/>
          <p:nvPr>
            <p:ph idx="1" type="body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7"/>
          <p:cNvSpPr txBox="1"/>
          <p:nvPr>
            <p:ph idx="2" type="body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7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7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7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8"/>
          <p:cNvSpPr txBox="1"/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8"/>
          <p:cNvSpPr txBox="1"/>
          <p:nvPr>
            <p:ph idx="1" type="body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39" name="Google Shape;39;p168"/>
          <p:cNvSpPr txBox="1"/>
          <p:nvPr>
            <p:ph idx="2" type="body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8"/>
          <p:cNvSpPr txBox="1"/>
          <p:nvPr>
            <p:ph idx="3" type="body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1" sz="264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1" sz="1979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760"/>
            </a:lvl9pPr>
          </a:lstStyle>
          <a:p/>
        </p:txBody>
      </p:sp>
      <p:sp>
        <p:nvSpPr>
          <p:cNvPr id="41" name="Google Shape;41;p168"/>
          <p:cNvSpPr txBox="1"/>
          <p:nvPr>
            <p:ph idx="4" type="body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8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8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8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9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9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9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9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0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0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0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1"/>
          <p:cNvSpPr txBox="1"/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1"/>
          <p:cNvSpPr txBox="1"/>
          <p:nvPr>
            <p:ph idx="1" type="body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indent="-42418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indent="-396239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indent="-3683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57" name="Google Shape;57;p171"/>
          <p:cNvSpPr txBox="1"/>
          <p:nvPr>
            <p:ph idx="2" type="body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71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1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1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2"/>
          <p:cNvSpPr txBox="1"/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2"/>
          <p:cNvSpPr/>
          <p:nvPr>
            <p:ph idx="2" type="pic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2"/>
          <p:cNvSpPr txBox="1"/>
          <p:nvPr>
            <p:ph idx="1" type="body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72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2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2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3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b="0" i="0" sz="48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3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18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b="0" i="0" sz="3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3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3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3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g3819c3596f7_0_8"/>
          <p:cNvGraphicFramePr/>
          <p:nvPr/>
        </p:nvGraphicFramePr>
        <p:xfrm>
          <a:off x="424543" y="1866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{35408273-4872-4CC9-80ED-839BA1863C0D}</a:tableStyleId>
              </a:tblPr>
              <a:tblGrid>
                <a:gridCol w="1317950"/>
                <a:gridCol w="1317950"/>
                <a:gridCol w="1317950"/>
                <a:gridCol w="1317950"/>
                <a:gridCol w="1317950"/>
                <a:gridCol w="1317950"/>
                <a:gridCol w="1317950"/>
              </a:tblGrid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13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14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15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17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19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20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Picture Retakes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22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23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Chip Day for KA</a:t>
                      </a:r>
                      <a:endParaRPr sz="11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Muffins with Moms 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24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25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</a:tr>
              <a:tr h="111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26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27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Library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28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29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8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Early Dismissal 2:19pm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30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31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5" name="Google Shape;85;g3819c3596f7_0_8"/>
          <p:cNvSpPr txBox="1"/>
          <p:nvPr/>
        </p:nvSpPr>
        <p:spPr>
          <a:xfrm>
            <a:off x="3078627" y="2221976"/>
            <a:ext cx="131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819c3596f7_0_8"/>
          <p:cNvSpPr txBox="1"/>
          <p:nvPr/>
        </p:nvSpPr>
        <p:spPr>
          <a:xfrm flipH="1">
            <a:off x="5696250" y="6905525"/>
            <a:ext cx="1246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en-US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Detective In-Class Field Trip</a:t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819c3596f7_0_8"/>
          <p:cNvSpPr txBox="1"/>
          <p:nvPr/>
        </p:nvSpPr>
        <p:spPr>
          <a:xfrm>
            <a:off x="1742500" y="4633750"/>
            <a:ext cx="13104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b="0" i="0" lang="en-US" sz="1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Thanksgiving</a:t>
            </a:r>
            <a:endParaRPr b="0" i="0" sz="1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819c3596f7_0_8"/>
          <p:cNvSpPr txBox="1"/>
          <p:nvPr/>
        </p:nvSpPr>
        <p:spPr>
          <a:xfrm>
            <a:off x="7072575" y="3340125"/>
            <a:ext cx="1198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Thanksgiving Chapel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819c3596f7_0_8"/>
          <p:cNvSpPr txBox="1"/>
          <p:nvPr/>
        </p:nvSpPr>
        <p:spPr>
          <a:xfrm>
            <a:off x="4432400" y="3297700"/>
            <a:ext cx="1198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Dismissal 2:19pm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819c3596f7_0_8"/>
          <p:cNvSpPr txBox="1"/>
          <p:nvPr/>
        </p:nvSpPr>
        <p:spPr>
          <a:xfrm>
            <a:off x="4432400" y="4432275"/>
            <a:ext cx="1198200" cy="547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Dismissal 2:19pm</a:t>
            </a:r>
            <a:endParaRPr b="0" i="0" sz="3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819c3596f7_0_8"/>
          <p:cNvSpPr txBox="1"/>
          <p:nvPr/>
        </p:nvSpPr>
        <p:spPr>
          <a:xfrm>
            <a:off x="4432400" y="5505425"/>
            <a:ext cx="1198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Dismissal 2:19pm</a:t>
            </a:r>
            <a:endParaRPr b="0" i="0" sz="3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819c3596f7_0_8"/>
          <p:cNvSpPr txBox="1"/>
          <p:nvPr/>
        </p:nvSpPr>
        <p:spPr>
          <a:xfrm>
            <a:off x="7062100" y="2067700"/>
            <a:ext cx="11982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P.D. Day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0"/>
              <a:buFont typeface="Arial"/>
              <a:buNone/>
            </a:pPr>
            <a:r>
              <a:rPr b="0" i="0" lang="en-US" sz="11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School for Students</a:t>
            </a:r>
            <a:endParaRPr b="0" i="0" sz="11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anksgiving wreath with autumn leaves and pumpkins in simple hand drawn flat style. Cute seson isolated vector greeting card. Calligraphic lettering script - give thanks. Fall frame design elements (Provided by Getty Images)" id="93" name="Google Shape;93;g3819c3596f7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851" y="3973775"/>
            <a:ext cx="729600" cy="7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819c3596f7_0_8"/>
          <p:cNvSpPr txBox="1"/>
          <p:nvPr/>
        </p:nvSpPr>
        <p:spPr>
          <a:xfrm>
            <a:off x="424550" y="285675"/>
            <a:ext cx="19002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Arial"/>
              <a:buNone/>
            </a:pPr>
            <a:r>
              <a:t/>
            </a:r>
            <a:endParaRPr b="0" i="0" sz="228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0"/>
              <a:buFont typeface="Arial"/>
              <a:buNone/>
            </a:pPr>
            <a:r>
              <a:t/>
            </a:r>
            <a:endParaRPr b="0" i="0" sz="308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5" name="Google Shape;95;g3819c3596f7_0_8" title="1736229956-548w_kittyclass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700" y="875550"/>
            <a:ext cx="678899" cy="5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819c3596f7_0_8"/>
          <p:cNvSpPr txBox="1"/>
          <p:nvPr/>
        </p:nvSpPr>
        <p:spPr>
          <a:xfrm>
            <a:off x="8110850" y="502400"/>
            <a:ext cx="1198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9"/>
              <a:buFont typeface="Arial"/>
              <a:buNone/>
            </a:pPr>
            <a:r>
              <a:t/>
            </a:r>
            <a:endParaRPr b="0" i="0" sz="1879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g3819c3596f7_0_8"/>
          <p:cNvSpPr/>
          <p:nvPr/>
        </p:nvSpPr>
        <p:spPr>
          <a:xfrm>
            <a:off x="8110853" y="632298"/>
            <a:ext cx="984674" cy="547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83F04"/>
                </a:solidFill>
                <a:latin typeface="Arial"/>
              </a:rPr>
              <a:t>2025</a:t>
            </a:r>
          </a:p>
        </p:txBody>
      </p:sp>
      <p:sp>
        <p:nvSpPr>
          <p:cNvPr id="98" name="Google Shape;98;g3819c3596f7_0_8"/>
          <p:cNvSpPr/>
          <p:nvPr/>
        </p:nvSpPr>
        <p:spPr>
          <a:xfrm>
            <a:off x="568475" y="403075"/>
            <a:ext cx="1411570" cy="427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83F04"/>
                </a:solidFill>
                <a:latin typeface="Arial"/>
              </a:rPr>
              <a:t>KA Class</a:t>
            </a:r>
          </a:p>
        </p:txBody>
      </p:sp>
      <p:pic>
        <p:nvPicPr>
          <p:cNvPr descr="Hand drawn cartoon magnifying glass on a white background. (Provided by Getty Images)" id="99" name="Google Shape;99;g3819c3596f7_0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8450" y="6431526"/>
            <a:ext cx="473999" cy="473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ocolate muffin isolated (Provided by Getty Images)" id="100" name="Google Shape;100;g3819c3596f7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8358" y="5807851"/>
            <a:ext cx="424251" cy="42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819c3596f7_0_8"/>
          <p:cNvSpPr txBox="1"/>
          <p:nvPr/>
        </p:nvSpPr>
        <p:spPr>
          <a:xfrm>
            <a:off x="610750" y="600900"/>
            <a:ext cx="56742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0"/>
              <a:buFont typeface="Arial"/>
              <a:buNone/>
            </a:pPr>
            <a:r>
              <a:t/>
            </a:r>
            <a:endParaRPr b="0" i="0" sz="3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2025-05-09T22:00:47Z</dcterms:created>
  <dc:creator>Samantha Tocholke</dc:creator>
</cp:coreProperties>
</file>